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notesSlides/notesSlide14.xml" ContentType="application/vnd.openxmlformats-officedocument.presentationml.notesSlide+xml"/>
  <Override PartName="/ppt/charts/chart48.xml" ContentType="application/vnd.openxmlformats-officedocument.drawingml.chart+xml"/>
  <Override PartName="/ppt/charts/chart49.xml" ContentType="application/vnd.openxmlformats-officedocument.drawingml.chart+xml"/>
  <Override PartName="/ppt/notesSlides/notesSlide15.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notesSlides/notesSlide16.xml" ContentType="application/vnd.openxmlformats-officedocument.presentationml.notesSlide+xml"/>
  <Override PartName="/ppt/charts/chart52.xml" ContentType="application/vnd.openxmlformats-officedocument.drawingml.chart+xml"/>
  <Override PartName="/ppt/notesSlides/notesSlide17.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18.xml" ContentType="application/vnd.openxmlformats-officedocument.presentationml.notesSlide+xml"/>
  <Override PartName="/ppt/charts/chart55.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6.xml" ContentType="application/vnd.openxmlformats-officedocument.drawingml.chart+xml"/>
  <Override PartName="/ppt/notesSlides/notesSlide21.xml" ContentType="application/vnd.openxmlformats-officedocument.presentationml.notesSlide+xml"/>
  <Override PartName="/ppt/charts/chart57.xml" ContentType="application/vnd.openxmlformats-officedocument.drawingml.chart+xml"/>
  <Override PartName="/ppt/notesSlides/notesSlide22.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notesSlides/notesSlide23.xml" ContentType="application/vnd.openxmlformats-officedocument.presentationml.notesSlide+xml"/>
  <Override PartName="/ppt/charts/chart60.xml" ContentType="application/vnd.openxmlformats-officedocument.drawingml.chart+xml"/>
  <Override PartName="/ppt/charts/chart61.xml" ContentType="application/vnd.openxmlformats-officedocument.drawingml.chart+xml"/>
  <Override PartName="/ppt/notesSlides/notesSlide24.xml" ContentType="application/vnd.openxmlformats-officedocument.presentationml.notesSlide+xml"/>
  <Override PartName="/ppt/charts/chart62.xml" ContentType="application/vnd.openxmlformats-officedocument.drawingml.chart+xml"/>
  <Override PartName="/ppt/notesSlides/notesSlide25.xml" ContentType="application/vnd.openxmlformats-officedocument.presentationml.notesSlide+xml"/>
  <Override PartName="/ppt/charts/chart63.xml" ContentType="application/vnd.openxmlformats-officedocument.drawingml.chart+xml"/>
  <Override PartName="/ppt/charts/chart64.xml" ContentType="application/vnd.openxmlformats-officedocument.drawingml.chart+xml"/>
  <Override PartName="/ppt/notesSlides/notesSlide26.xml" ContentType="application/vnd.openxmlformats-officedocument.presentationml.notesSlide+xml"/>
  <Override PartName="/ppt/charts/chart65.xml" ContentType="application/vnd.openxmlformats-officedocument.drawingml.chart+xml"/>
  <Override PartName="/ppt/notesSlides/notesSlide27.xml" ContentType="application/vnd.openxmlformats-officedocument.presentationml.notesSlide+xml"/>
  <Override PartName="/ppt/charts/chart66.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87"/>
  </p:notesMasterIdLst>
  <p:handoutMasterIdLst>
    <p:handoutMasterId r:id="rId88"/>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049" r:id="rId49"/>
    <p:sldId id="1616" r:id="rId50"/>
    <p:sldId id="1817" r:id="rId51"/>
    <p:sldId id="2051" r:id="rId52"/>
    <p:sldId id="1921" r:id="rId53"/>
    <p:sldId id="1923" r:id="rId54"/>
    <p:sldId id="1924" r:id="rId55"/>
    <p:sldId id="1969" r:id="rId56"/>
    <p:sldId id="1925" r:id="rId57"/>
    <p:sldId id="1970" r:id="rId58"/>
    <p:sldId id="1926" r:id="rId59"/>
    <p:sldId id="1940" r:id="rId60"/>
    <p:sldId id="2162" r:id="rId61"/>
    <p:sldId id="1930" r:id="rId62"/>
    <p:sldId id="1932" r:id="rId63"/>
    <p:sldId id="1933" r:id="rId64"/>
    <p:sldId id="1935" r:id="rId65"/>
    <p:sldId id="1936" r:id="rId66"/>
    <p:sldId id="1937" r:id="rId67"/>
    <p:sldId id="1938" r:id="rId68"/>
    <p:sldId id="1955" r:id="rId69"/>
    <p:sldId id="2180" r:id="rId70"/>
    <p:sldId id="1617" r:id="rId71"/>
    <p:sldId id="2085" r:id="rId72"/>
    <p:sldId id="1820" r:id="rId73"/>
    <p:sldId id="1618" r:id="rId74"/>
    <p:sldId id="1821" r:id="rId75"/>
    <p:sldId id="1819" r:id="rId76"/>
    <p:sldId id="1822" r:id="rId77"/>
    <p:sldId id="1696" r:id="rId78"/>
    <p:sldId id="2086" r:id="rId79"/>
    <p:sldId id="2087" r:id="rId80"/>
    <p:sldId id="2088" r:id="rId81"/>
    <p:sldId id="2089" r:id="rId82"/>
    <p:sldId id="2090" r:id="rId83"/>
    <p:sldId id="2091" r:id="rId84"/>
    <p:sldId id="2092" r:id="rId85"/>
    <p:sldId id="1619"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commentAuthors" Target="commen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0.25887033680045146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0.19314987011598994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2.0164571347958038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0.19314987011598994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0.34704511892497436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6.5318017455417907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6.3349079183520534</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0.12305181169755564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9.158492361710735E-2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0.95613355865340921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9.158492361710735E-2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0.32850566606257647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0.35039862350119311</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5.9836440263356216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0.32533755088383387</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0.1024339502665752</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1.0693958517099356</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0.10243395026657431</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0.36742000463334179</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0.16498279587714659</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6.1430204330799167</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0.28165967012415383</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0.16759849039824992</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1.7497043696773424</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0.16759849039824992</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0.47693132614021039</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5.213297006616072</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0.35368500321009755</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0.41190702571488025</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0.11483659913573963</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1.1988777394667176</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0.11483659913573874</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0.20246312288986879</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7.1319583297201703</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0.16237548065799423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0.13818880772746223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1.4426714712447444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0.13818880772746311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0.12193366368205183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7.2026197960084843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7.0607753058824674</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0.18507070259180747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0.120485549348607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1.2578519751418593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0.12048554934860789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0.25561588010933889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7.5970593772063832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7.9333933446452676E-2</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1.8401434152131237</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0.17626135240370555</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0.29899809205493</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6.2995824436166421</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0.37981169587968822</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0.16186331605923598</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1.6898299664056289</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0.16186331605923598</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0.23314059315395586</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5.809015568919131</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7.0111549039974781</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0.23155132743425089</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0.12397598504156448</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1.2942916266538358</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0.12397598504156537</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0.4436991961072998</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7.5169898715402343</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0.32982913373430467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0.14055239031468503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1.4673469368239962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8.3601165908184782E-2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8.0812292681299489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8.5792392672654891</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0.22711488506403299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8.8511931131087351E-2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0.92405195476785096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8.8511931131087351E-2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0.14185048794445443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8.5792392672654891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5.0960944154316117</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0.33784906691967409</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0.59814919157311985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0.16675952253262949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1.7409456646495842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0.16675952253263038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0.59814919157311941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9.0292321956214394E-2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5.7440093991755594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0.53246409318853027</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0.22691161857573761</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2.3689249802256773</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0.22691161857573761</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0.78192160439656799</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4.4481794316876639</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7.0903032452400687</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0.34516838458882759</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0.3689555617820659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0.10286205211900601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1.0738651740772589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0.10286205211900601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9.5997142377148847E-2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8.3066637493195792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0.55970418366025187</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0.20084586314681463</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2.0968022059420015</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0.20084586314681463</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0.70309940780545066</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5.8739427411605591</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6.5770905635996391</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3.775968834466092</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0.15837792237079817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0.14451274413122972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1.5086924666185197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0.14451274413123016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0.36615016703941894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4.2900332939410992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0.26136736676055006</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0.144227024009427</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1.505709589240368</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0.14422702400942899</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0.16729521631949718</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2.055547521528772</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0.11881886713448297</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0.45127748674842016</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0.12581278931761597</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1.313467601690443</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0.12581278931761686</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0.45127748674841994</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5.8212285996102064E-2</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2.8256035306653939</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0.28553455933503624</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0.15932851386974578</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1.6633669925645336</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0.159328513869748</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0.1403968664538926</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4.3837488106420626</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0.18026260896330282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0.41159475981104254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0.11474954173641461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1.1979688726168405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0.11474954173641461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0.41159475981104343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1.1348694559194072E-2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5.3249110155531314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4.2196471775511668</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6.44768484004139E-2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0.45382982882530332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0.1265243632059998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1.3208963317398226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0.12652436320600025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0.45382982882530243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0.31954933366268179</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3.9150647493722679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0.4766413430860541</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0.18724726142952308</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1.954834740783399</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0.18724726142952353</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0.21803564580026347</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4.5242296057300653</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7.9917328427786067</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0.29794102132033018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9.7558241042113636E-2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1.0184941418255455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9.7558241042114524E-2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0.34993133899875595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8.6662039605974961E-2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6.9975252981893972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0.14594699519991927</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0.29755752943620362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8.2956814510221299E-2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0.86605732842903116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8.2956814510222188E-2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0.29755752943620273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3.2862596349524154E-2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8.063400574161653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0.11312963492243533</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9.5090065725480066E-2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0.9927267430477702</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9.5090065725480954E-2</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0.3292263135230229</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7.9200651113955614</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6.8214227326630246</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0.14235816302327109</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0.34053928383108545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9.4939806281312045E-2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0.99115805585123695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9.4939806281312045E-2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0.34053928383108545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0.12936922657931316</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6.8214227326630246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3.4550354269124282</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0.38078196339625303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0.15392926591608092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1.6069996129118143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0.15392926591608092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0.5521283856466539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0.30828528907992858</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3.4550354269124282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1">
                  <c:v>4.5601839491501996</c:v>
                </c:pt>
                <c:pt idx="2">
                  <c:v>6.5318017455417907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1">
                  <c:v>6.2788384116425302</c:v>
                </c:pt>
                <c:pt idx="2">
                  <c:v>7.0111549039974781</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1">
                  <c:v>5.9962538719307412</c:v>
                </c:pt>
                <c:pt idx="2">
                  <c:v>6.9975252981893972</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6.2151511001120419</c:v>
                </c:pt>
                <c:pt idx="1">
                  <c:v>7.2474828850520119</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0.15148885970470793</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0.29609116280729708</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8.2548002457410341E-2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0.86178938882241329</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8.2548002457409453E-2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0.29609116280729708</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0.10243088094964836</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6.9461435120956194</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1">
                  <c:v>5.1361620974417734</c:v>
                </c:pt>
                <c:pt idx="2">
                  <c:v>6.0578478176209529</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1">
                  <c:v>6.013066058748274</c:v>
                </c:pt>
                <c:pt idx="2">
                  <c:v>6.9461435120956194</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1">
                  <c:v>4.0592531567464123</c:v>
                </c:pt>
                <c:pt idx="2">
                  <c:v>4.5115102770304771</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6.162630397882614</c:v>
                </c:pt>
                <c:pt idx="1">
                  <c:v>7.1319583297201703</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1">
                  <c:v>3.224954335723385</c:v>
                </c:pt>
                <c:pt idx="2">
                  <c:v>5.213297006616072</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1">
                  <c:v>4.9948236035362186</c:v>
                </c:pt>
                <c:pt idx="2">
                  <c:v>6.1430204330799167</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8.3889789979137106</c:v>
                </c:pt>
                <c:pt idx="1">
                  <c:v>8.5792392672654891</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1">
                  <c:v>8.041265578246712</c:v>
                </c:pt>
                <c:pt idx="2">
                  <c:v>8.3066637493195792</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1">
                  <c:v>3.427360354395308</c:v>
                </c:pt>
                <c:pt idx="2">
                  <c:v>4.2900332939410992</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1">
                  <c:v>4.0790627949613123</c:v>
                </c:pt>
                <c:pt idx="2">
                  <c:v>4.3837488106420626</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0.1192045839663054</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0.41439380675612636</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0.11552989509755562</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1.2061156505659607</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0.11552989509755562</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0.29957864095024966</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6.0578478176209529</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1">
                  <c:v>1.9958746452935809</c:v>
                </c:pt>
                <c:pt idx="2">
                  <c:v>2.8256035306653939</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1">
                  <c:v>4.8931400140559056</c:v>
                </c:pt>
                <c:pt idx="2">
                  <c:v>5.3249110155531314</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1">
                  <c:v>3.4874059620996829</c:v>
                </c:pt>
                <c:pt idx="2">
                  <c:v>3.9150647493722679</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1">
                  <c:v>7.4862502324047737</c:v>
                </c:pt>
                <c:pt idx="2">
                  <c:v>8.063400574161653</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1">
                  <c:v>7.2348671655733527</c:v>
                </c:pt>
                <c:pt idx="2">
                  <c:v>7.9200651113955614</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1">
                  <c:v>5.9181707970696298</c:v>
                </c:pt>
                <c:pt idx="2">
                  <c:v>6.8214227326630246</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1">
                  <c:v>2.2793750473684602</c:v>
                </c:pt>
                <c:pt idx="2">
                  <c:v>3.4550354269124282</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0.28135739824197703</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0.11267490743396547</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1.1763099859773973</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0.11267490743396547</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0.19719796056532779</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7.2474828850520119</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2.2569421123533218E-2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0.31974510534105871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8.914254478650907E-2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0.93063547151579673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8.9142544786507294E-2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0.3197451053410596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4.7638654788373813E-2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4.5115102770304771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5.0578946249171253E-2</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0.36548962351284153</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0.10189577444272402</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1.0637773727581958</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0.10189577444272402</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0.29695828516038603</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7.7020335916093732</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B83FD-B531-4E16-25DA-BB029B6ED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1DD61-5CEA-D06B-D9E2-A9199D3D00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E3EACF1-AB2F-5B94-722B-5FF26306145F}"/>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E4E2AB-242B-CD8F-D834-DB8C0674AC3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8968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6.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07456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NR5 | Livewell Southwest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07456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NR5 | Livewell Southwest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07456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NR5 | Livewell Southwest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07456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NR5 | Livewell Southwest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04570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NR5 | Livewell Southwest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74.xml"/><Relationship Id="rId7" Type="http://schemas.openxmlformats.org/officeDocument/2006/relationships/slide" Target="slide47.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64.xml"/><Relationship Id="rId11" Type="http://schemas.openxmlformats.org/officeDocument/2006/relationships/slide" Target="slide14.xml"/><Relationship Id="rId5" Type="http://schemas.openxmlformats.org/officeDocument/2006/relationships/slide" Target="slide66.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67.xml"/><Relationship Id="rId9" Type="http://schemas.openxmlformats.org/officeDocument/2006/relationships/slide" Target="slide45.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47.xml"/></Relationships>
</file>

<file path=ppt/slides/_rels/slide49.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49.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51.xml"/></Relationships>
</file>

<file path=ppt/slides/_rels/slide51.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59.xml"/></Relationships>
</file>

<file path=ppt/slides/_rels/slide59.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61.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64.xml"/></Relationships>
</file>

<file path=ppt/slides/_rels/slide62.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443198"/>
          </a:xfrm>
        </p:spPr>
        <p:txBody>
          <a:bodyPr/>
          <a:lstStyle/>
          <a:p>
            <a:r>
              <a:rPr lang="en-GB" sz="3200">
                <a:latin typeface="Arial" panose="020B0604020202020204" pitchFamily="34" charset="0"/>
                <a:cs typeface="Arial" panose="020B0604020202020204" pitchFamily="34" charset="0"/>
              </a:rPr>
              <a:t>Livewell Southwest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3634805954"/>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96764153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1300024090"/>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69743246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107232582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269826924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156902475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4006691703"/>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1827231121"/>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3036115124"/>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235404057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307741386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377662524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50644909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341652064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686759165"/>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213387457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3120266276"/>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2590590731"/>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2839506856"/>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54569950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341147723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365315877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52534466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1186915568"/>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349836667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1545597983"/>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3229637930"/>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3259290374"/>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171731590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368570000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320410770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364747658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215048922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82023918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170534658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241076587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164915153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165105082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347939141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253954255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155903076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383012902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92915965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345343972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14846602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259295164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287230882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376678922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3970228057"/>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2802890315"/>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2230022604"/>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381761984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414441934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162935758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222904886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410952649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196381928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78593800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24452873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344961666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399527314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221722044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1468494781"/>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392804190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355734652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197763015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142504720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124205912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131295944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217251520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244767213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rganisation_info">
            <a:extLst>
              <a:ext uri="{FF2B5EF4-FFF2-40B4-BE49-F238E27FC236}">
                <a16:creationId xmlns:a16="http://schemas.microsoft.com/office/drawing/2014/main" id="{C489C879-3D91-3EE2-B1E1-276E5D17AE27}"/>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dirty="0">
                <a:effectLst/>
                <a:latin typeface="Arial" panose="020B0604020202020204" pitchFamily="34" charset="0"/>
                <a:ea typeface="Aptos" panose="020B0004020202020204" pitchFamily="34" charset="0"/>
                <a:cs typeface="Arial" panose="020B0604020202020204" pitchFamily="34" charset="0"/>
              </a:rPr>
              <a:t>NR5 Livewell Southwest 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972179D-52E2-1C0E-2317-F1BF4247D09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89368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161510632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18755121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49</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2901944104"/>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374588724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210;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229</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228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263194050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161237353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1662406664"/>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147836612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226</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212;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233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426753710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321289378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98379968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81722220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224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55725307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81484855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189;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209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73031221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3316924088"/>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350125519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235825013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216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132890042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104405055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283502317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3900240857"/>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99;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123</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215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53674061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101101504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206</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428532739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415093182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107953735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290824506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145</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30611839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378948658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160440946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94210326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3914821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278107420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213;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238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212;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234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67174124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46566254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277930758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232087131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214;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239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178149703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355639665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283912445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40614385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D96AE-B7E9-EE74-324D-5A5AFD85D75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701BE4FC-D0D1-ADBC-E2DE-DEC8C06DE5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E6225920-6B73-03D0-5760-929425EA294A}"/>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dirty="0">
                <a:effectLst/>
                <a:latin typeface="Arial" panose="020B0604020202020204" pitchFamily="34" charset="0"/>
                <a:ea typeface="Aptos" panose="020B0004020202020204" pitchFamily="34" charset="0"/>
                <a:cs typeface="Arial" panose="020B0604020202020204" pitchFamily="34" charset="0"/>
              </a:rPr>
              <a:t>NR5 Livewell Southwest 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57357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43137506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168710786"/>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Q19. Have you been given a diagnosis for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3592</TotalTime>
  <Words>8977</Words>
  <Application>Microsoft Office PowerPoint</Application>
  <PresentationFormat>Widescreen</PresentationFormat>
  <Paragraphs>1016</Paragraphs>
  <Slides>81</Slides>
  <Notes>43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81</vt:i4>
      </vt:variant>
    </vt:vector>
  </HeadingPairs>
  <TitlesOfParts>
    <vt:vector size="89" baseType="lpstr">
      <vt:lpstr>Aptos</vt:lpstr>
      <vt:lpstr>Aptos Display</vt:lpstr>
      <vt:lpstr>Arial</vt:lpstr>
      <vt:lpstr>Arial Black</vt:lpstr>
      <vt:lpstr>Calibri</vt:lpstr>
      <vt:lpstr>Calibri Light</vt:lpstr>
      <vt:lpstr>Office Theme</vt:lpstr>
      <vt:lpstr>Custom Design</vt:lpstr>
      <vt:lpstr>Livewell Southwest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Samantha Guymer</cp:lastModifiedBy>
  <cp:revision>111</cp:revision>
  <dcterms:created xsi:type="dcterms:W3CDTF">2021-03-04T09:52:26Z</dcterms:created>
  <dcterms:modified xsi:type="dcterms:W3CDTF">2026-03-21T10:36:39Z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